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8" r:id="rId4"/>
    <p:sldId id="290" r:id="rId5"/>
    <p:sldId id="282" r:id="rId6"/>
    <p:sldId id="274" r:id="rId7"/>
    <p:sldId id="292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4483C0-FC0F-4F37-94B1-7D2CFE132D2F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4C6DD8-AFB6-4DFB-AB3D-44DDFC15F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614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02CE13-F0A3-4B22-B3DA-9066D53CD340}" type="datetimeFigureOut">
              <a:rPr lang="en-US" smtClean="0"/>
              <a:pPr/>
              <a:t>10/9/2015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DBA78F-1282-4308-B399-379EDADC58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4620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867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867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7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7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8688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868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8707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8708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9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0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1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2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3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4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5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6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7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8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9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0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1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2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3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4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8725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8726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7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8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9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30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31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32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8733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8734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3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3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3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287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7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74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874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874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796CDA-B903-4012-9743-987E44FE7CF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D7275-99BC-4896-B257-DEDD9666BAC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074DA-D1AD-4103-B0C4-72A6F9F433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A9B211-2AFE-47F3-8D15-6959827DCD9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C0324-BC15-457C-A184-5F548A9FFEE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ACF4A-2C9A-4529-A752-90B92E8F340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4CE70-BC49-45F6-B241-F10E458D44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6310C-D069-419C-9D80-779C40AF9A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98FB5-F8AD-430D-96EE-149B1DB4AF6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08191-C56B-4BB0-BD32-AA2AE928DBA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CF14E-BC41-47AF-A8DF-7064E1D7B0A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85A64-99B3-4D95-B2E2-9090EBA0A04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1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9634" y="6591756"/>
            <a:ext cx="1847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2765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765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765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766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766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768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768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770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770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771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771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71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71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71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2771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71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1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2771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019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56780D1-2650-4EB0-A887-B159D458EC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9634" y="6591756"/>
            <a:ext cx="184731" cy="215444"/>
          </a:xfrm>
        </p:spPr>
        <p:txBody>
          <a:bodyPr wrap="none" anchor="b" anchorCtr="1">
            <a:spAutoFit/>
          </a:bodyPr>
          <a:lstStyle/>
          <a:p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284767" y="990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Florida </a:t>
            </a: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Industrial Security Working Group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Summer 2015 Conference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861" y="1618019"/>
            <a:ext cx="4486275" cy="23239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55823" y="4419600"/>
            <a:ext cx="1847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Sharon Wolford </a:t>
            </a:r>
            <a:endParaRPr lang="en-US" dirty="0" smtClean="0"/>
          </a:p>
          <a:p>
            <a:pPr algn="ctr"/>
            <a:r>
              <a:rPr lang="en-US" dirty="0" smtClean="0"/>
              <a:t>Jeremy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0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 Gerardi</a:t>
            </a:r>
          </a:p>
          <a:p>
            <a:r>
              <a:rPr lang="en-US" dirty="0" smtClean="0"/>
              <a:t>Dela Williams</a:t>
            </a:r>
          </a:p>
          <a:p>
            <a:r>
              <a:rPr lang="en-US" dirty="0" smtClean="0"/>
              <a:t>Brooke Mooney</a:t>
            </a:r>
          </a:p>
          <a:p>
            <a:r>
              <a:rPr lang="en-US" dirty="0" smtClean="0"/>
              <a:t>Lesley Foraker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0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SPONSORS</a:t>
            </a:r>
          </a:p>
          <a:p>
            <a:r>
              <a:rPr lang="en-US" sz="1800" dirty="0">
                <a:effectLst/>
              </a:rPr>
              <a:t>AMTIS, Inc. </a:t>
            </a:r>
          </a:p>
          <a:p>
            <a:r>
              <a:rPr lang="en-US" sz="1800" dirty="0">
                <a:effectLst/>
              </a:rPr>
              <a:t>COL Steven Gordon</a:t>
            </a:r>
          </a:p>
          <a:p>
            <a:r>
              <a:rPr lang="en-US" sz="1800" dirty="0">
                <a:effectLst/>
              </a:rPr>
              <a:t>FLIR Systems, Inc. </a:t>
            </a:r>
          </a:p>
          <a:p>
            <a:r>
              <a:rPr lang="en-US" sz="1800" dirty="0">
                <a:effectLst/>
              </a:rPr>
              <a:t>KE’AKI Technologies LLC</a:t>
            </a:r>
          </a:p>
          <a:p>
            <a:r>
              <a:rPr lang="en-US" sz="1800" dirty="0">
                <a:effectLst/>
              </a:rPr>
              <a:t>OT Training Solutions, LLC</a:t>
            </a:r>
          </a:p>
          <a:p>
            <a:r>
              <a:rPr lang="en-US" sz="1800" dirty="0">
                <a:effectLst/>
              </a:rPr>
              <a:t>Parametric Solutions Inc.</a:t>
            </a:r>
          </a:p>
          <a:p>
            <a:r>
              <a:rPr lang="en-US" sz="1800" dirty="0" smtClean="0">
                <a:effectLst/>
              </a:rPr>
              <a:t>The </a:t>
            </a:r>
            <a:r>
              <a:rPr lang="en-US" sz="1800" dirty="0">
                <a:effectLst/>
              </a:rPr>
              <a:t>Protective Group, Inc. </a:t>
            </a:r>
            <a:endParaRPr lang="en-US" sz="1800" dirty="0" smtClean="0">
              <a:effectLst/>
            </a:endParaRPr>
          </a:p>
          <a:p>
            <a:r>
              <a:rPr lang="en-US" sz="1800" dirty="0" smtClean="0">
                <a:effectLst/>
              </a:rPr>
              <a:t>Quantum </a:t>
            </a:r>
            <a:r>
              <a:rPr lang="en-US" sz="1800" dirty="0">
                <a:effectLst/>
              </a:rPr>
              <a:t>Technology </a:t>
            </a:r>
            <a:r>
              <a:rPr lang="en-US" sz="1800" dirty="0" smtClean="0">
                <a:effectLst/>
              </a:rPr>
              <a:t>Sciences</a:t>
            </a:r>
            <a:endParaRPr lang="en-US" sz="1800" dirty="0">
              <a:effectLst/>
            </a:endParaRPr>
          </a:p>
          <a:p>
            <a:r>
              <a:rPr lang="en-US" sz="1800" dirty="0">
                <a:effectLst/>
              </a:rPr>
              <a:t>Saab Defense and Security USA, </a:t>
            </a:r>
            <a:r>
              <a:rPr lang="en-US" sz="1800" dirty="0" smtClean="0">
                <a:effectLst/>
              </a:rPr>
              <a:t>LLC</a:t>
            </a:r>
            <a:endParaRPr lang="en-US" sz="1800" dirty="0">
              <a:effectLst/>
            </a:endParaRPr>
          </a:p>
          <a:p>
            <a:r>
              <a:rPr lang="en-US" sz="1800" dirty="0" smtClean="0">
                <a:effectLst/>
              </a:rPr>
              <a:t>SGM </a:t>
            </a:r>
            <a:r>
              <a:rPr lang="en-US" sz="1800" dirty="0">
                <a:effectLst/>
              </a:rPr>
              <a:t>Engineering, Inc.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267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Request CEU Credits</a:t>
            </a:r>
          </a:p>
          <a:p>
            <a:pPr lvl="1" algn="ctr"/>
            <a:r>
              <a:rPr lang="en-US" sz="2000" b="1" dirty="0" smtClean="0"/>
              <a:t>Stephen.abounader@lmco.com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76200" y="208307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Next FISWG</a:t>
            </a:r>
            <a:endParaRPr lang="en-US" sz="2000" b="1" dirty="0"/>
          </a:p>
          <a:p>
            <a:pPr algn="ctr"/>
            <a:r>
              <a:rPr lang="en-US" sz="2000" b="1" dirty="0" smtClean="0"/>
              <a:t>January 14,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1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Sponsored 21 events since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2008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R="0" lvl="1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tabLst/>
              <a:defRPr/>
            </a:pPr>
            <a:r>
              <a:rPr lang="en-US" sz="115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21,330</a:t>
            </a:r>
            <a:r>
              <a:rPr lang="en-US" sz="3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</a:p>
          <a:p>
            <a:pPr marR="0" lvl="1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tabLst/>
              <a:defRPr/>
            </a:pPr>
            <a:r>
              <a:rPr lang="en-US" sz="3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hours of training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382122"/>
              </p:ext>
            </p:extLst>
          </p:nvPr>
        </p:nvGraphicFramePr>
        <p:xfrm>
          <a:off x="1905000" y="18535"/>
          <a:ext cx="5257800" cy="68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5829199" imgH="7543800" progId="AcroExch.Document.7">
                  <p:embed/>
                </p:oleObj>
              </mc:Choice>
              <mc:Fallback>
                <p:oleObj name="Acrobat Document" r:id="rId3" imgW="5829199" imgH="75438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18535"/>
                        <a:ext cx="5257800" cy="68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3925965"/>
      </p:ext>
    </p:extLst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2747</TotalTime>
  <Words>93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Ripple</vt:lpstr>
      <vt:lpstr>Acrobat Document</vt:lpstr>
      <vt:lpstr>PowerPoint Presentation</vt:lpstr>
      <vt:lpstr>THANK YOU</vt:lpstr>
      <vt:lpstr>THANK YOU</vt:lpstr>
      <vt:lpstr>THANK YOU</vt:lpstr>
      <vt:lpstr>Reminders</vt:lpstr>
      <vt:lpstr>Accomplishments</vt:lpstr>
      <vt:lpstr>PowerPoint Presentation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XPUser</dc:creator>
  <cp:lastModifiedBy>Office of Research</cp:lastModifiedBy>
  <cp:revision>143</cp:revision>
  <cp:lastPrinted>2015-10-07T21:17:49Z</cp:lastPrinted>
  <dcterms:created xsi:type="dcterms:W3CDTF">2007-07-05T13:46:47Z</dcterms:created>
  <dcterms:modified xsi:type="dcterms:W3CDTF">2015-10-09T19:32:44Z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IPHeaderWording">
    <vt:lpwstr/>
  </property>
  <property fmtid="{D5CDD505-2E9C-101B-9397-08002B2CF9AE}" pid="3" name="SIPLevel">
    <vt:lpwstr>0</vt:lpwstr>
  </property>
  <property fmtid="{D5CDD505-2E9C-101B-9397-08002B2CF9AE}" pid="4" name="Document Author">
    <vt:lpwstr>ACCT03\66820</vt:lpwstr>
  </property>
  <property fmtid="{D5CDD505-2E9C-101B-9397-08002B2CF9AE}" pid="5" name="Document Sensitivity">
    <vt:lpwstr>1</vt:lpwstr>
  </property>
  <property fmtid="{D5CDD505-2E9C-101B-9397-08002B2CF9AE}" pid="6" name="ThirdParty">
    <vt:lpwstr/>
  </property>
  <property fmtid="{D5CDD505-2E9C-101B-9397-08002B2CF9AE}" pid="7" name="OCI Restriction">
    <vt:bool>false</vt:bool>
  </property>
  <property fmtid="{D5CDD505-2E9C-101B-9397-08002B2CF9AE}" pid="8" name="OCI Additional Info">
    <vt:lpwstr/>
  </property>
  <property fmtid="{D5CDD505-2E9C-101B-9397-08002B2CF9AE}" pid="9" name="Allow Header Overwrite">
    <vt:bool>true</vt:bool>
  </property>
  <property fmtid="{D5CDD505-2E9C-101B-9397-08002B2CF9AE}" pid="10" name="Allow Footer Overwrite">
    <vt:bool>true</vt:bool>
  </property>
  <property fmtid="{D5CDD505-2E9C-101B-9397-08002B2CF9AE}" pid="11" name="Multiple Selected">
    <vt:lpwstr>-1</vt:lpwstr>
  </property>
  <property fmtid="{D5CDD505-2E9C-101B-9397-08002B2CF9AE}" pid="12" name="SIPLongWording">
    <vt:lpwstr/>
  </property>
  <property fmtid="{D5CDD505-2E9C-101B-9397-08002B2CF9AE}" pid="13" name="checkedProgramsCount">
    <vt:i4>0</vt:i4>
  </property>
  <property fmtid="{D5CDD505-2E9C-101B-9397-08002B2CF9AE}" pid="14" name="ExpCountry">
    <vt:lpwstr/>
  </property>
</Properties>
</file>